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7" r:id="rId2"/>
  </p:sldIdLst>
  <p:sldSz cx="13716000" cy="24384000"/>
  <p:notesSz cx="6858000" cy="9144000"/>
  <p:embeddedFontLst>
    <p:embeddedFont>
      <p:font typeface="General Sans" pitchFamily="50" charset="0"/>
      <p:regular r:id="rId4"/>
      <p:bold r:id="rId5"/>
      <p:italic r:id="rId6"/>
      <p:boldItalic r:id="rId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1467555" rtl="0" fontAlgn="auto" latinLnBrk="0" hangingPunct="0">
      <a:lnSpc>
        <a:spcPct val="100000"/>
      </a:lnSpc>
      <a:spcBef>
        <a:spcPts val="10400"/>
      </a:spcBef>
      <a:spcAft>
        <a:spcPts val="0"/>
      </a:spcAft>
      <a:buClrTx/>
      <a:buSzTx/>
      <a:buFontTx/>
      <a:buNone/>
      <a:tabLst/>
      <a:defRPr kumimoji="0" sz="8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23" d="100"/>
          <a:sy n="23" d="100"/>
        </p:scale>
        <p:origin x="25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950118" y="9334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400"/>
              </a:spcBef>
              <a:buSzPct val="125000"/>
              <a:buChar char="•"/>
              <a:defRPr sz="8400"/>
            </a:lvl1pPr>
            <a:lvl2pPr marL="1746250" indent="-1111250" algn="l">
              <a:spcBef>
                <a:spcPts val="10400"/>
              </a:spcBef>
              <a:buSzPct val="125000"/>
              <a:buChar char="•"/>
              <a:defRPr sz="8400"/>
            </a:lvl2pPr>
            <a:lvl3pPr marL="2381250" indent="-1111250" algn="l">
              <a:spcBef>
                <a:spcPts val="10400"/>
              </a:spcBef>
              <a:buSzPct val="125000"/>
              <a:buChar char="•"/>
              <a:defRPr sz="8400"/>
            </a:lvl3pPr>
            <a:lvl4pPr marL="3016250" indent="-1111250" algn="l">
              <a:spcBef>
                <a:spcPts val="10400"/>
              </a:spcBef>
              <a:buSzPct val="125000"/>
              <a:buChar char="•"/>
              <a:defRPr sz="8400"/>
            </a:lvl4pPr>
            <a:lvl5pPr marL="3651250" indent="-1111250" algn="l">
              <a:spcBef>
                <a:spcPts val="10400"/>
              </a:spcBef>
              <a:buSzPct val="125000"/>
              <a:buChar char="•"/>
              <a:defRPr sz="8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8606432" y="12299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Airone in volo su una spiaggia con una piccola cancellata sullo sfondo"/>
          <p:cNvSpPr>
            <a:spLocks noGrp="1"/>
          </p:cNvSpPr>
          <p:nvPr>
            <p:ph type="pic" sz="quarter" idx="22"/>
          </p:nvPr>
        </p:nvSpPr>
        <p:spPr>
          <a:xfrm>
            <a:off x="8865393" y="8820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Vista della spiaggia e del mare da una duna di sabbia ricca di vegetazione"/>
          <p:cNvSpPr>
            <a:spLocks noGrp="1"/>
          </p:cNvSpPr>
          <p:nvPr>
            <p:ph type="pic" sz="quarter" idx="23"/>
          </p:nvPr>
        </p:nvSpPr>
        <p:spPr>
          <a:xfrm>
            <a:off x="-557213" y="8970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Giovanni Mela"/>
          <p:cNvSpPr txBox="1">
            <a:spLocks noGrp="1"/>
          </p:cNvSpPr>
          <p:nvPr>
            <p:ph type="body" sz="quarter" idx="21"/>
          </p:nvPr>
        </p:nvSpPr>
        <p:spPr>
          <a:xfrm>
            <a:off x="1343025" y="13370718"/>
            <a:ext cx="11037094" cy="90083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600" i="1"/>
            </a:lvl1pPr>
          </a:lstStyle>
          <a:p>
            <a:r>
              <a:t>–Giovanni Mela</a:t>
            </a:r>
          </a:p>
        </p:txBody>
      </p:sp>
      <p:sp>
        <p:nvSpPr>
          <p:cNvPr id="112" name="“Inserisci qui una citazione”."/>
          <p:cNvSpPr txBox="1">
            <a:spLocks noGrp="1"/>
          </p:cNvSpPr>
          <p:nvPr>
            <p:ph type="body" sz="quarter" idx="22"/>
          </p:nvPr>
        </p:nvSpPr>
        <p:spPr>
          <a:xfrm>
            <a:off x="1343025" y="10676328"/>
            <a:ext cx="11037094" cy="2617006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1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sta della spiaggia e del mare da una duna di sabbia ricca di vegetazione"/>
          <p:cNvSpPr>
            <a:spLocks noGrp="1"/>
          </p:cNvSpPr>
          <p:nvPr>
            <p:ph type="pic" sz="half" idx="21"/>
          </p:nvPr>
        </p:nvSpPr>
        <p:spPr>
          <a:xfrm>
            <a:off x="-28575" y="7620000"/>
            <a:ext cx="13773150" cy="91821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sta della spiaggia e del mare da una duna di sabbia ricca di vegetazione"/>
          <p:cNvSpPr>
            <a:spLocks noGrp="1"/>
          </p:cNvSpPr>
          <p:nvPr>
            <p:ph type="pic" sz="half" idx="21"/>
          </p:nvPr>
        </p:nvSpPr>
        <p:spPr>
          <a:xfrm>
            <a:off x="1758357" y="8112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olo Testo"/>
          <p:cNvSpPr txBox="1">
            <a:spLocks noGrp="1"/>
          </p:cNvSpPr>
          <p:nvPr>
            <p:ph type="title"/>
          </p:nvPr>
        </p:nvSpPr>
        <p:spPr>
          <a:xfrm>
            <a:off x="357187" y="13685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357187" y="14770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1000125" y="10884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irone in volo su una spiaggia con una piccola cancellata sullo sfondo"/>
          <p:cNvSpPr>
            <a:spLocks noGrp="1"/>
          </p:cNvSpPr>
          <p:nvPr>
            <p:ph type="pic" sz="quarter" idx="21"/>
          </p:nvPr>
        </p:nvSpPr>
        <p:spPr>
          <a:xfrm>
            <a:off x="7215187" y="8870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olo Testo"/>
          <p:cNvSpPr txBox="1">
            <a:spLocks noGrp="1"/>
          </p:cNvSpPr>
          <p:nvPr>
            <p:ph type="title"/>
          </p:nvPr>
        </p:nvSpPr>
        <p:spPr>
          <a:xfrm>
            <a:off x="928687" y="8870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14600"/>
            </a:lvl1pPr>
          </a:lstStyle>
          <a:p>
            <a:r>
              <a:t>Titolo Testo</a:t>
            </a:r>
          </a:p>
        </p:txBody>
      </p:sp>
      <p:sp>
        <p:nvSpPr>
          <p:cNvPr id="4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28687" y="12006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>
            <a:spLocks noGrp="1"/>
          </p:cNvSpPr>
          <p:nvPr>
            <p:ph type="title"/>
          </p:nvPr>
        </p:nvSpPr>
        <p:spPr>
          <a:xfrm>
            <a:off x="950118" y="8534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4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>
            <a:spLocks noGrp="1"/>
          </p:cNvSpPr>
          <p:nvPr>
            <p:ph type="title"/>
          </p:nvPr>
        </p:nvSpPr>
        <p:spPr>
          <a:xfrm>
            <a:off x="950118" y="8534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5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10106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400"/>
              </a:spcBef>
              <a:buSzPct val="125000"/>
              <a:buChar char="•"/>
              <a:defRPr sz="8400"/>
            </a:lvl1pPr>
            <a:lvl2pPr marL="1746250" indent="-1111250" algn="l">
              <a:spcBef>
                <a:spcPts val="10400"/>
              </a:spcBef>
              <a:buSzPct val="125000"/>
              <a:buChar char="•"/>
              <a:defRPr sz="8400"/>
            </a:lvl2pPr>
            <a:lvl3pPr marL="2381250" indent="-1111250" algn="l">
              <a:spcBef>
                <a:spcPts val="10400"/>
              </a:spcBef>
              <a:buSzPct val="125000"/>
              <a:buChar char="•"/>
              <a:defRPr sz="8400"/>
            </a:lvl3pPr>
            <a:lvl4pPr marL="3016250" indent="-1111250" algn="l">
              <a:spcBef>
                <a:spcPts val="10400"/>
              </a:spcBef>
              <a:buSzPct val="125000"/>
              <a:buChar char="•"/>
              <a:defRPr sz="8400"/>
            </a:lvl4pPr>
            <a:lvl5pPr marL="3651250" indent="-1111250" algn="l">
              <a:spcBef>
                <a:spcPts val="10400"/>
              </a:spcBef>
              <a:buSzPct val="125000"/>
              <a:buChar char="•"/>
              <a:defRPr sz="8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6165056" y="10106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olo Testo"/>
          <p:cNvSpPr txBox="1">
            <a:spLocks noGrp="1"/>
          </p:cNvSpPr>
          <p:nvPr>
            <p:ph type="title"/>
          </p:nvPr>
        </p:nvSpPr>
        <p:spPr>
          <a:xfrm>
            <a:off x="950118" y="8534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6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10106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941136" indent="-941136" algn="l">
              <a:spcBef>
                <a:spcPts val="8000"/>
              </a:spcBef>
              <a:buSzPct val="125000"/>
              <a:buChar char="•"/>
              <a:defRPr sz="6400"/>
            </a:lvl1pPr>
            <a:lvl2pPr marL="1499936" indent="-941136" algn="l">
              <a:spcBef>
                <a:spcPts val="8000"/>
              </a:spcBef>
              <a:buSzPct val="125000"/>
              <a:buChar char="•"/>
              <a:defRPr sz="6400"/>
            </a:lvl2pPr>
            <a:lvl3pPr marL="2058736" indent="-941136" algn="l">
              <a:spcBef>
                <a:spcPts val="8000"/>
              </a:spcBef>
              <a:buSzPct val="125000"/>
              <a:buChar char="•"/>
              <a:defRPr sz="6400"/>
            </a:lvl3pPr>
            <a:lvl4pPr marL="2617536" indent="-941136" algn="l">
              <a:spcBef>
                <a:spcPts val="8000"/>
              </a:spcBef>
              <a:buSzPct val="125000"/>
              <a:buChar char="•"/>
              <a:defRPr sz="6400"/>
            </a:lvl4pPr>
            <a:lvl5pPr marL="3176336" indent="-941136" algn="l">
              <a:spcBef>
                <a:spcPts val="8000"/>
              </a:spcBef>
              <a:buSzPct val="125000"/>
              <a:buChar char="•"/>
              <a:defRPr sz="6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olo Testo"/>
          <p:cNvSpPr txBox="1">
            <a:spLocks noGrp="1"/>
          </p:cNvSpPr>
          <p:nvPr>
            <p:ph type="title"/>
          </p:nvPr>
        </p:nvSpPr>
        <p:spPr>
          <a:xfrm>
            <a:off x="950118" y="8534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76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10106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941136" indent="-941136" algn="l">
              <a:spcBef>
                <a:spcPts val="8000"/>
              </a:spcBef>
              <a:buSzPct val="125000"/>
              <a:buChar char="•"/>
              <a:defRPr sz="6400"/>
            </a:lvl1pPr>
            <a:lvl2pPr marL="1499936" indent="-941136" algn="l">
              <a:spcBef>
                <a:spcPts val="8000"/>
              </a:spcBef>
              <a:buSzPct val="125000"/>
              <a:buChar char="•"/>
              <a:defRPr sz="6400"/>
            </a:lvl2pPr>
            <a:lvl3pPr marL="2058736" indent="-941136" algn="l">
              <a:spcBef>
                <a:spcPts val="8000"/>
              </a:spcBef>
              <a:buSzPct val="125000"/>
              <a:buChar char="•"/>
              <a:defRPr sz="6400"/>
            </a:lvl3pPr>
            <a:lvl4pPr marL="2617536" indent="-941136" algn="l">
              <a:spcBef>
                <a:spcPts val="8000"/>
              </a:spcBef>
              <a:buSzPct val="125000"/>
              <a:buChar char="•"/>
              <a:defRPr sz="6400"/>
            </a:lvl4pPr>
            <a:lvl5pPr marL="3176336" indent="-941136" algn="l">
              <a:spcBef>
                <a:spcPts val="8000"/>
              </a:spcBef>
              <a:buSzPct val="125000"/>
              <a:buChar char="•"/>
              <a:defRPr sz="6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olo Testo"/>
          <p:cNvSpPr txBox="1">
            <a:spLocks noGrp="1"/>
          </p:cNvSpPr>
          <p:nvPr>
            <p:ph type="title"/>
          </p:nvPr>
        </p:nvSpPr>
        <p:spPr>
          <a:xfrm>
            <a:off x="950118" y="8534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85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50118" y="10106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941136" indent="-941136" algn="l">
              <a:spcBef>
                <a:spcPts val="8000"/>
              </a:spcBef>
              <a:buSzPct val="125000"/>
              <a:buChar char="•"/>
              <a:defRPr sz="6400"/>
            </a:lvl1pPr>
            <a:lvl2pPr marL="1499936" indent="-941136" algn="l">
              <a:spcBef>
                <a:spcPts val="8000"/>
              </a:spcBef>
              <a:buSzPct val="125000"/>
              <a:buChar char="•"/>
              <a:defRPr sz="6400"/>
            </a:lvl2pPr>
            <a:lvl3pPr marL="2058736" indent="-941136" algn="l">
              <a:spcBef>
                <a:spcPts val="8000"/>
              </a:spcBef>
              <a:buSzPct val="125000"/>
              <a:buChar char="•"/>
              <a:defRPr sz="6400"/>
            </a:lvl3pPr>
            <a:lvl4pPr marL="2617536" indent="-941136" algn="l">
              <a:spcBef>
                <a:spcPts val="8000"/>
              </a:spcBef>
              <a:buSzPct val="125000"/>
              <a:buChar char="•"/>
              <a:defRPr sz="6400"/>
            </a:lvl4pPr>
            <a:lvl5pPr marL="3176336" indent="-941136" algn="l">
              <a:spcBef>
                <a:spcPts val="8000"/>
              </a:spcBef>
              <a:buSzPct val="125000"/>
              <a:buChar char="•"/>
              <a:defRPr sz="6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1000125" y="9627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1000125" y="12313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22932" y="15692437"/>
            <a:ext cx="662992" cy="689379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 algn="ctr">
              <a:spcBef>
                <a:spcPts val="0"/>
              </a:spcBef>
              <a:defRPr sz="4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9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146755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AC978A-7E1F-4D2A-5837-D07C16CD5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ppio clic per modificare">
            <a:extLst>
              <a:ext uri="{FF2B5EF4-FFF2-40B4-BE49-F238E27FC236}">
                <a16:creationId xmlns:a16="http://schemas.microsoft.com/office/drawing/2014/main" id="{B70CBD09-A28C-5A1D-3384-3E872A4BA50D}"/>
              </a:ext>
            </a:extLst>
          </p:cNvPr>
          <p:cNvSpPr txBox="1">
            <a:spLocks/>
          </p:cNvSpPr>
          <p:nvPr/>
        </p:nvSpPr>
        <p:spPr>
          <a:xfrm>
            <a:off x="1364974" y="16060200"/>
            <a:ext cx="8943975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900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defTabSz="619125" hangingPunct="1">
              <a:defRPr sz="8400"/>
            </a:pPr>
            <a:r>
              <a:rPr lang="it-IT" sz="8400" b="1" dirty="0">
                <a:solidFill>
                  <a:srgbClr val="081035"/>
                </a:solidFill>
                <a:latin typeface="General Sans" pitchFamily="2" charset="77"/>
              </a:rPr>
              <a:t>PADIGLIONE XXX</a:t>
            </a:r>
            <a:br>
              <a:rPr lang="it-IT" sz="8400" b="1" dirty="0">
                <a:solidFill>
                  <a:srgbClr val="081035"/>
                </a:solidFill>
                <a:latin typeface="General Sans" pitchFamily="2" charset="77"/>
              </a:rPr>
            </a:br>
            <a:r>
              <a:rPr lang="it-IT" sz="8400" b="1" dirty="0">
                <a:solidFill>
                  <a:srgbClr val="081035"/>
                </a:solidFill>
                <a:latin typeface="General Sans" pitchFamily="2" charset="77"/>
              </a:rPr>
              <a:t>STAND XXX</a:t>
            </a:r>
          </a:p>
        </p:txBody>
      </p:sp>
      <p:sp>
        <p:nvSpPr>
          <p:cNvPr id="3" name="Doppio clic per modificare">
            <a:extLst>
              <a:ext uri="{FF2B5EF4-FFF2-40B4-BE49-F238E27FC236}">
                <a16:creationId xmlns:a16="http://schemas.microsoft.com/office/drawing/2014/main" id="{1F66DA2E-EC28-6B07-347E-927365CE3558}"/>
              </a:ext>
            </a:extLst>
          </p:cNvPr>
          <p:cNvSpPr txBox="1">
            <a:spLocks/>
          </p:cNvSpPr>
          <p:nvPr/>
        </p:nvSpPr>
        <p:spPr>
          <a:xfrm>
            <a:off x="4377114" y="14316565"/>
            <a:ext cx="2599765" cy="6657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975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1800" b="1" dirty="0">
                <a:solidFill>
                  <a:srgbClr val="081035"/>
                </a:solidFill>
                <a:latin typeface="General Sans" pitchFamily="2" charset="77"/>
              </a:rPr>
              <a:t>QUI IL TUO LOGO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20DAE9-09FC-949A-674D-DBCCFBA5C278}"/>
              </a:ext>
            </a:extLst>
          </p:cNvPr>
          <p:cNvSpPr/>
          <p:nvPr/>
        </p:nvSpPr>
        <p:spPr>
          <a:xfrm>
            <a:off x="1364974" y="13238700"/>
            <a:ext cx="8624047" cy="2821500"/>
          </a:xfrm>
          <a:prstGeom prst="rect">
            <a:avLst/>
          </a:prstGeom>
          <a:noFill/>
          <a:ln w="3175" cap="flat">
            <a:solidFill>
              <a:srgbClr val="08103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103187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Doppio clic per modificare">
            <a:extLst>
              <a:ext uri="{FF2B5EF4-FFF2-40B4-BE49-F238E27FC236}">
                <a16:creationId xmlns:a16="http://schemas.microsoft.com/office/drawing/2014/main" id="{D02C671B-E975-F2DC-A184-705D16BBE89E}"/>
              </a:ext>
            </a:extLst>
          </p:cNvPr>
          <p:cNvSpPr txBox="1">
            <a:spLocks/>
          </p:cNvSpPr>
          <p:nvPr/>
        </p:nvSpPr>
        <p:spPr>
          <a:xfrm>
            <a:off x="987392" y="3518491"/>
            <a:ext cx="8943975" cy="90725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ctr">
            <a:noAutofit/>
          </a:bodyPr>
          <a:lstStyle>
            <a:lvl1pPr marL="0" marR="0" indent="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46755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6600" b="1" dirty="0">
                <a:solidFill>
                  <a:srgbClr val="081035"/>
                </a:solidFill>
                <a:latin typeface="General Sans" pitchFamily="2" charset="77"/>
              </a:rPr>
              <a:t>VIENI A TROVARCI A</a:t>
            </a:r>
          </a:p>
        </p:txBody>
      </p:sp>
    </p:spTree>
    <p:extLst>
      <p:ext uri="{BB962C8B-B14F-4D97-AF65-F5344CB8AC3E}">
        <p14:creationId xmlns:p14="http://schemas.microsoft.com/office/powerpoint/2010/main" val="6037082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146755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l" defTabSz="1467555" rtl="0" fontAlgn="auto" latinLnBrk="0" hangingPunct="0">
          <a:lnSpc>
            <a:spcPct val="100000"/>
          </a:lnSpc>
          <a:spcBef>
            <a:spcPts val="10400"/>
          </a:spcBef>
          <a:spcAft>
            <a:spcPts val="0"/>
          </a:spcAft>
          <a:buClrTx/>
          <a:buSzTx/>
          <a:buFontTx/>
          <a:buNone/>
          <a:tabLst/>
          <a:defRPr kumimoji="0" sz="8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146755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l" defTabSz="1467555" rtl="0" fontAlgn="auto" latinLnBrk="0" hangingPunct="0">
          <a:lnSpc>
            <a:spcPct val="100000"/>
          </a:lnSpc>
          <a:spcBef>
            <a:spcPts val="10400"/>
          </a:spcBef>
          <a:spcAft>
            <a:spcPts val="0"/>
          </a:spcAft>
          <a:buClrTx/>
          <a:buSzTx/>
          <a:buFontTx/>
          <a:buNone/>
          <a:tabLst/>
          <a:defRPr kumimoji="0" sz="8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Helvetica Neue Medium</vt:lpstr>
      <vt:lpstr>General Sans</vt:lpstr>
      <vt:lpstr>Helvetica Neue Light</vt:lpstr>
      <vt:lpstr>Helvetica Neue</vt:lpstr>
      <vt:lpstr>White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Mauro Battino</cp:lastModifiedBy>
  <cp:revision>6</cp:revision>
  <dcterms:modified xsi:type="dcterms:W3CDTF">2025-12-01T09:33:18Z</dcterms:modified>
</cp:coreProperties>
</file>